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4" r:id="rId4"/>
    <p:sldId id="262" r:id="rId5"/>
    <p:sldId id="258" r:id="rId6"/>
    <p:sldId id="259" r:id="rId7"/>
    <p:sldId id="263" r:id="rId8"/>
    <p:sldId id="274" r:id="rId9"/>
    <p:sldId id="280" r:id="rId10"/>
    <p:sldId id="278" r:id="rId11"/>
    <p:sldId id="271" r:id="rId12"/>
    <p:sldId id="281" r:id="rId13"/>
    <p:sldId id="276" r:id="rId14"/>
    <p:sldId id="275" r:id="rId15"/>
    <p:sldId id="282" r:id="rId16"/>
    <p:sldId id="279" r:id="rId17"/>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84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1304" autoAdjust="0"/>
  </p:normalViewPr>
  <p:slideViewPr>
    <p:cSldViewPr snapToGrid="0">
      <p:cViewPr varScale="1">
        <p:scale>
          <a:sx n="105" d="100"/>
          <a:sy n="105" d="100"/>
        </p:scale>
        <p:origin x="7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Beatriz Ozorio" userId="073f1caa-c851-4470-85c4-4d504c612eb8" providerId="ADAL" clId="{AB64CD9C-3559-4778-9EA5-C1ABF144E679}"/>
    <pc:docChg chg="undo custSel modSld">
      <pc:chgData name="DSA - Beatriz Ozorio" userId="073f1caa-c851-4470-85c4-4d504c612eb8" providerId="ADAL" clId="{AB64CD9C-3559-4778-9EA5-C1ABF144E679}" dt="2023-01-30T14:40:54.654" v="92" actId="20577"/>
      <pc:docMkLst>
        <pc:docMk/>
      </pc:docMkLst>
      <pc:sldChg chg="modSp mod">
        <pc:chgData name="DSA - Beatriz Ozorio" userId="073f1caa-c851-4470-85c4-4d504c612eb8" providerId="ADAL" clId="{AB64CD9C-3559-4778-9EA5-C1ABF144E679}" dt="2023-01-30T14:32:35.044" v="5" actId="20577"/>
        <pc:sldMkLst>
          <pc:docMk/>
          <pc:sldMk cId="8789614" sldId="257"/>
        </pc:sldMkLst>
        <pc:spChg chg="mod">
          <ac:chgData name="DSA - Beatriz Ozorio" userId="073f1caa-c851-4470-85c4-4d504c612eb8" providerId="ADAL" clId="{AB64CD9C-3559-4778-9EA5-C1ABF144E679}" dt="2023-01-30T14:32:35.044" v="5" actId="20577"/>
          <ac:spMkLst>
            <pc:docMk/>
            <pc:sldMk cId="8789614" sldId="257"/>
            <ac:spMk id="3" creationId="{00000000-0000-0000-0000-000000000000}"/>
          </ac:spMkLst>
        </pc:spChg>
      </pc:sldChg>
      <pc:sldChg chg="modSp mod">
        <pc:chgData name="DSA - Beatriz Ozorio" userId="073f1caa-c851-4470-85c4-4d504c612eb8" providerId="ADAL" clId="{AB64CD9C-3559-4778-9EA5-C1ABF144E679}" dt="2023-01-30T14:35:12.344" v="39" actId="6549"/>
        <pc:sldMkLst>
          <pc:docMk/>
          <pc:sldMk cId="1780267970" sldId="262"/>
        </pc:sldMkLst>
        <pc:spChg chg="mod">
          <ac:chgData name="DSA - Beatriz Ozorio" userId="073f1caa-c851-4470-85c4-4d504c612eb8" providerId="ADAL" clId="{AB64CD9C-3559-4778-9EA5-C1ABF144E679}" dt="2023-01-30T14:35:12.344" v="39" actId="6549"/>
          <ac:spMkLst>
            <pc:docMk/>
            <pc:sldMk cId="1780267970" sldId="262"/>
            <ac:spMk id="3" creationId="{00000000-0000-0000-0000-000000000000}"/>
          </ac:spMkLst>
        </pc:spChg>
      </pc:sldChg>
      <pc:sldChg chg="modSp mod">
        <pc:chgData name="DSA - Beatriz Ozorio" userId="073f1caa-c851-4470-85c4-4d504c612eb8" providerId="ADAL" clId="{AB64CD9C-3559-4778-9EA5-C1ABF144E679}" dt="2023-01-30T14:36:46.969" v="45" actId="6549"/>
        <pc:sldMkLst>
          <pc:docMk/>
          <pc:sldMk cId="4025347217" sldId="263"/>
        </pc:sldMkLst>
        <pc:spChg chg="mod">
          <ac:chgData name="DSA - Beatriz Ozorio" userId="073f1caa-c851-4470-85c4-4d504c612eb8" providerId="ADAL" clId="{AB64CD9C-3559-4778-9EA5-C1ABF144E679}" dt="2023-01-30T14:36:46.969" v="45" actId="6549"/>
          <ac:spMkLst>
            <pc:docMk/>
            <pc:sldMk cId="4025347217" sldId="263"/>
            <ac:spMk id="2" creationId="{00000000-0000-0000-0000-000000000000}"/>
          </ac:spMkLst>
        </pc:spChg>
      </pc:sldChg>
      <pc:sldChg chg="modSp mod">
        <pc:chgData name="DSA - Beatriz Ozorio" userId="073f1caa-c851-4470-85c4-4d504c612eb8" providerId="ADAL" clId="{AB64CD9C-3559-4778-9EA5-C1ABF144E679}" dt="2023-01-30T14:34:15.317" v="10" actId="20577"/>
        <pc:sldMkLst>
          <pc:docMk/>
          <pc:sldMk cId="2335193227" sldId="264"/>
        </pc:sldMkLst>
        <pc:spChg chg="mod">
          <ac:chgData name="DSA - Beatriz Ozorio" userId="073f1caa-c851-4470-85c4-4d504c612eb8" providerId="ADAL" clId="{AB64CD9C-3559-4778-9EA5-C1ABF144E679}" dt="2023-01-30T14:34:15.317" v="10" actId="20577"/>
          <ac:spMkLst>
            <pc:docMk/>
            <pc:sldMk cId="2335193227" sldId="264"/>
            <ac:spMk id="2" creationId="{00000000-0000-0000-0000-000000000000}"/>
          </ac:spMkLst>
        </pc:spChg>
      </pc:sldChg>
      <pc:sldChg chg="modSp mod">
        <pc:chgData name="DSA - Beatriz Ozorio" userId="073f1caa-c851-4470-85c4-4d504c612eb8" providerId="ADAL" clId="{AB64CD9C-3559-4778-9EA5-C1ABF144E679}" dt="2023-01-30T14:37:11.388" v="49" actId="20577"/>
        <pc:sldMkLst>
          <pc:docMk/>
          <pc:sldMk cId="483287017" sldId="274"/>
        </pc:sldMkLst>
        <pc:spChg chg="mod">
          <ac:chgData name="DSA - Beatriz Ozorio" userId="073f1caa-c851-4470-85c4-4d504c612eb8" providerId="ADAL" clId="{AB64CD9C-3559-4778-9EA5-C1ABF144E679}" dt="2023-01-30T14:37:11.388" v="49" actId="20577"/>
          <ac:spMkLst>
            <pc:docMk/>
            <pc:sldMk cId="483287017" sldId="274"/>
            <ac:spMk id="2" creationId="{00000000-0000-0000-0000-000000000000}"/>
          </ac:spMkLst>
        </pc:spChg>
      </pc:sldChg>
      <pc:sldChg chg="modSp mod">
        <pc:chgData name="DSA - Beatriz Ozorio" userId="073f1caa-c851-4470-85c4-4d504c612eb8" providerId="ADAL" clId="{AB64CD9C-3559-4778-9EA5-C1ABF144E679}" dt="2023-01-30T14:40:54.654" v="92" actId="20577"/>
        <pc:sldMkLst>
          <pc:docMk/>
          <pc:sldMk cId="2231976808" sldId="275"/>
        </pc:sldMkLst>
        <pc:spChg chg="mod">
          <ac:chgData name="DSA - Beatriz Ozorio" userId="073f1caa-c851-4470-85c4-4d504c612eb8" providerId="ADAL" clId="{AB64CD9C-3559-4778-9EA5-C1ABF144E679}" dt="2023-01-30T14:40:54.654" v="92" actId="20577"/>
          <ac:spMkLst>
            <pc:docMk/>
            <pc:sldMk cId="2231976808" sldId="275"/>
            <ac:spMk id="2" creationId="{00000000-0000-0000-0000-000000000000}"/>
          </ac:spMkLst>
        </pc:spChg>
      </pc:sldChg>
      <pc:sldChg chg="modSp mod">
        <pc:chgData name="DSA - Beatriz Ozorio" userId="073f1caa-c851-4470-85c4-4d504c612eb8" providerId="ADAL" clId="{AB64CD9C-3559-4778-9EA5-C1ABF144E679}" dt="2023-01-30T14:39:51.202" v="62" actId="6549"/>
        <pc:sldMkLst>
          <pc:docMk/>
          <pc:sldMk cId="34104315" sldId="276"/>
        </pc:sldMkLst>
        <pc:spChg chg="mod">
          <ac:chgData name="DSA - Beatriz Ozorio" userId="073f1caa-c851-4470-85c4-4d504c612eb8" providerId="ADAL" clId="{AB64CD9C-3559-4778-9EA5-C1ABF144E679}" dt="2023-01-30T14:39:51.202" v="62" actId="6549"/>
          <ac:spMkLst>
            <pc:docMk/>
            <pc:sldMk cId="34104315" sldId="276"/>
            <ac:spMk id="2" creationId="{00000000-0000-0000-0000-000000000000}"/>
          </ac:spMkLst>
        </pc:spChg>
      </pc:sldChg>
      <pc:sldChg chg="modSp mod">
        <pc:chgData name="DSA - Beatriz Ozorio" userId="073f1caa-c851-4470-85c4-4d504c612eb8" providerId="ADAL" clId="{AB64CD9C-3559-4778-9EA5-C1ABF144E679}" dt="2023-01-30T14:37:59.736" v="52" actId="20577"/>
        <pc:sldMkLst>
          <pc:docMk/>
          <pc:sldMk cId="1450031021" sldId="280"/>
        </pc:sldMkLst>
        <pc:spChg chg="mod">
          <ac:chgData name="DSA - Beatriz Ozorio" userId="073f1caa-c851-4470-85c4-4d504c612eb8" providerId="ADAL" clId="{AB64CD9C-3559-4778-9EA5-C1ABF144E679}" dt="2023-01-30T14:37:59.736" v="52" actId="20577"/>
          <ac:spMkLst>
            <pc:docMk/>
            <pc:sldMk cId="1450031021" sldId="280"/>
            <ac:spMk id="2" creationId="{00000000-0000-0000-0000-000000000000}"/>
          </ac:spMkLst>
        </pc:spChg>
      </pc:sldChg>
    </pc:docChg>
  </pc:docChgLst>
  <pc:docChgLst>
    <pc:chgData name="DSA - Camila Pereyra" userId="d845e14f-0275-4180-9126-9822cc65e4d6" providerId="ADAL" clId="{2A06D9C7-50A8-40D1-B3BA-22068DE41A17}"/>
    <pc:docChg chg="custSel modSld">
      <pc:chgData name="DSA - Camila Pereyra" userId="d845e14f-0275-4180-9126-9822cc65e4d6" providerId="ADAL" clId="{2A06D9C7-50A8-40D1-B3BA-22068DE41A17}" dt="2023-02-02T16:56:08.382" v="181" actId="20577"/>
      <pc:docMkLst>
        <pc:docMk/>
      </pc:docMkLst>
      <pc:sldChg chg="modSp mod">
        <pc:chgData name="DSA - Camila Pereyra" userId="d845e14f-0275-4180-9126-9822cc65e4d6" providerId="ADAL" clId="{2A06D9C7-50A8-40D1-B3BA-22068DE41A17}" dt="2023-02-02T16:31:22.434" v="1" actId="790"/>
        <pc:sldMkLst>
          <pc:docMk/>
          <pc:sldMk cId="159001644" sldId="256"/>
        </pc:sldMkLst>
        <pc:spChg chg="mod">
          <ac:chgData name="DSA - Camila Pereyra" userId="d845e14f-0275-4180-9126-9822cc65e4d6" providerId="ADAL" clId="{2A06D9C7-50A8-40D1-B3BA-22068DE41A17}" dt="2023-02-02T16:31:22.434" v="1" actId="790"/>
          <ac:spMkLst>
            <pc:docMk/>
            <pc:sldMk cId="159001644" sldId="256"/>
            <ac:spMk id="3" creationId="{00000000-0000-0000-0000-000000000000}"/>
          </ac:spMkLst>
        </pc:spChg>
      </pc:sldChg>
      <pc:sldChg chg="modSp mod">
        <pc:chgData name="DSA - Camila Pereyra" userId="d845e14f-0275-4180-9126-9822cc65e4d6" providerId="ADAL" clId="{2A06D9C7-50A8-40D1-B3BA-22068DE41A17}" dt="2023-02-02T16:31:51.888" v="14" actId="20577"/>
        <pc:sldMkLst>
          <pc:docMk/>
          <pc:sldMk cId="8789614" sldId="257"/>
        </pc:sldMkLst>
        <pc:spChg chg="mod">
          <ac:chgData name="DSA - Camila Pereyra" userId="d845e14f-0275-4180-9126-9822cc65e4d6" providerId="ADAL" clId="{2A06D9C7-50A8-40D1-B3BA-22068DE41A17}" dt="2023-02-02T16:31:51.888" v="14" actId="20577"/>
          <ac:spMkLst>
            <pc:docMk/>
            <pc:sldMk cId="8789614" sldId="257"/>
            <ac:spMk id="3" creationId="{00000000-0000-0000-0000-000000000000}"/>
          </ac:spMkLst>
        </pc:spChg>
      </pc:sldChg>
      <pc:sldChg chg="modSp mod">
        <pc:chgData name="DSA - Camila Pereyra" userId="d845e14f-0275-4180-9126-9822cc65e4d6" providerId="ADAL" clId="{2A06D9C7-50A8-40D1-B3BA-22068DE41A17}" dt="2023-02-02T16:44:17.826" v="47" actId="6549"/>
        <pc:sldMkLst>
          <pc:docMk/>
          <pc:sldMk cId="55172722" sldId="258"/>
        </pc:sldMkLst>
        <pc:spChg chg="mod">
          <ac:chgData name="DSA - Camila Pereyra" userId="d845e14f-0275-4180-9126-9822cc65e4d6" providerId="ADAL" clId="{2A06D9C7-50A8-40D1-B3BA-22068DE41A17}" dt="2023-02-02T16:44:17.826" v="47" actId="6549"/>
          <ac:spMkLst>
            <pc:docMk/>
            <pc:sldMk cId="55172722" sldId="258"/>
            <ac:spMk id="2" creationId="{00000000-0000-0000-0000-000000000000}"/>
          </ac:spMkLst>
        </pc:spChg>
      </pc:sldChg>
      <pc:sldChg chg="modSp mod">
        <pc:chgData name="DSA - Camila Pereyra" userId="d845e14f-0275-4180-9126-9822cc65e4d6" providerId="ADAL" clId="{2A06D9C7-50A8-40D1-B3BA-22068DE41A17}" dt="2023-02-02T16:44:39.002" v="55" actId="20577"/>
        <pc:sldMkLst>
          <pc:docMk/>
          <pc:sldMk cId="160779019" sldId="259"/>
        </pc:sldMkLst>
        <pc:spChg chg="mod">
          <ac:chgData name="DSA - Camila Pereyra" userId="d845e14f-0275-4180-9126-9822cc65e4d6" providerId="ADAL" clId="{2A06D9C7-50A8-40D1-B3BA-22068DE41A17}" dt="2023-02-02T16:44:39.002" v="55" actId="20577"/>
          <ac:spMkLst>
            <pc:docMk/>
            <pc:sldMk cId="160779019" sldId="259"/>
            <ac:spMk id="2" creationId="{00000000-0000-0000-0000-000000000000}"/>
          </ac:spMkLst>
        </pc:spChg>
      </pc:sldChg>
      <pc:sldChg chg="modSp mod">
        <pc:chgData name="DSA - Camila Pereyra" userId="d845e14f-0275-4180-9126-9822cc65e4d6" providerId="ADAL" clId="{2A06D9C7-50A8-40D1-B3BA-22068DE41A17}" dt="2023-02-02T16:48:27.697" v="76" actId="20577"/>
        <pc:sldMkLst>
          <pc:docMk/>
          <pc:sldMk cId="4025347217" sldId="263"/>
        </pc:sldMkLst>
        <pc:spChg chg="mod">
          <ac:chgData name="DSA - Camila Pereyra" userId="d845e14f-0275-4180-9126-9822cc65e4d6" providerId="ADAL" clId="{2A06D9C7-50A8-40D1-B3BA-22068DE41A17}" dt="2023-02-02T16:48:27.697" v="76" actId="20577"/>
          <ac:spMkLst>
            <pc:docMk/>
            <pc:sldMk cId="4025347217" sldId="263"/>
            <ac:spMk id="2" creationId="{00000000-0000-0000-0000-000000000000}"/>
          </ac:spMkLst>
        </pc:spChg>
      </pc:sldChg>
      <pc:sldChg chg="modSp mod">
        <pc:chgData name="DSA - Camila Pereyra" userId="d845e14f-0275-4180-9126-9822cc65e4d6" providerId="ADAL" clId="{2A06D9C7-50A8-40D1-B3BA-22068DE41A17}" dt="2023-02-02T16:42:25.026" v="46" actId="20577"/>
        <pc:sldMkLst>
          <pc:docMk/>
          <pc:sldMk cId="2335193227" sldId="264"/>
        </pc:sldMkLst>
        <pc:spChg chg="mod">
          <ac:chgData name="DSA - Camila Pereyra" userId="d845e14f-0275-4180-9126-9822cc65e4d6" providerId="ADAL" clId="{2A06D9C7-50A8-40D1-B3BA-22068DE41A17}" dt="2023-02-02T16:42:25.026" v="46" actId="20577"/>
          <ac:spMkLst>
            <pc:docMk/>
            <pc:sldMk cId="2335193227" sldId="264"/>
            <ac:spMk id="2" creationId="{00000000-0000-0000-0000-000000000000}"/>
          </ac:spMkLst>
        </pc:spChg>
      </pc:sldChg>
      <pc:sldChg chg="modSp mod">
        <pc:chgData name="DSA - Camila Pereyra" userId="d845e14f-0275-4180-9126-9822cc65e4d6" providerId="ADAL" clId="{2A06D9C7-50A8-40D1-B3BA-22068DE41A17}" dt="2023-02-02T16:52:13.245" v="137" actId="790"/>
        <pc:sldMkLst>
          <pc:docMk/>
          <pc:sldMk cId="1270689312" sldId="271"/>
        </pc:sldMkLst>
        <pc:spChg chg="mod">
          <ac:chgData name="DSA - Camila Pereyra" userId="d845e14f-0275-4180-9126-9822cc65e4d6" providerId="ADAL" clId="{2A06D9C7-50A8-40D1-B3BA-22068DE41A17}" dt="2023-02-02T16:52:13.245" v="137" actId="790"/>
          <ac:spMkLst>
            <pc:docMk/>
            <pc:sldMk cId="1270689312" sldId="271"/>
            <ac:spMk id="2" creationId="{00000000-0000-0000-0000-000000000000}"/>
          </ac:spMkLst>
        </pc:spChg>
      </pc:sldChg>
      <pc:sldChg chg="modSp mod">
        <pc:chgData name="DSA - Camila Pereyra" userId="d845e14f-0275-4180-9126-9822cc65e4d6" providerId="ADAL" clId="{2A06D9C7-50A8-40D1-B3BA-22068DE41A17}" dt="2023-02-02T16:56:08.382" v="181" actId="20577"/>
        <pc:sldMkLst>
          <pc:docMk/>
          <pc:sldMk cId="2231976808" sldId="275"/>
        </pc:sldMkLst>
        <pc:spChg chg="mod">
          <ac:chgData name="DSA - Camila Pereyra" userId="d845e14f-0275-4180-9126-9822cc65e4d6" providerId="ADAL" clId="{2A06D9C7-50A8-40D1-B3BA-22068DE41A17}" dt="2023-02-02T16:56:08.382" v="181" actId="20577"/>
          <ac:spMkLst>
            <pc:docMk/>
            <pc:sldMk cId="2231976808" sldId="275"/>
            <ac:spMk id="2" creationId="{00000000-0000-0000-0000-000000000000}"/>
          </ac:spMkLst>
        </pc:spChg>
      </pc:sldChg>
      <pc:sldChg chg="modSp mod">
        <pc:chgData name="DSA - Camila Pereyra" userId="d845e14f-0275-4180-9126-9822cc65e4d6" providerId="ADAL" clId="{2A06D9C7-50A8-40D1-B3BA-22068DE41A17}" dt="2023-02-02T16:53:56.178" v="166" actId="20577"/>
        <pc:sldMkLst>
          <pc:docMk/>
          <pc:sldMk cId="34104315" sldId="276"/>
        </pc:sldMkLst>
        <pc:spChg chg="mod">
          <ac:chgData name="DSA - Camila Pereyra" userId="d845e14f-0275-4180-9126-9822cc65e4d6" providerId="ADAL" clId="{2A06D9C7-50A8-40D1-B3BA-22068DE41A17}" dt="2023-02-02T16:53:56.178" v="166" actId="20577"/>
          <ac:spMkLst>
            <pc:docMk/>
            <pc:sldMk cId="34104315" sldId="276"/>
            <ac:spMk id="2" creationId="{00000000-0000-0000-0000-000000000000}"/>
          </ac:spMkLst>
        </pc:spChg>
      </pc:sldChg>
      <pc:sldChg chg="modSp mod">
        <pc:chgData name="DSA - Camila Pereyra" userId="d845e14f-0275-4180-9126-9822cc65e4d6" providerId="ADAL" clId="{2A06D9C7-50A8-40D1-B3BA-22068DE41A17}" dt="2023-02-02T16:49:54.331" v="126" actId="6549"/>
        <pc:sldMkLst>
          <pc:docMk/>
          <pc:sldMk cId="1450031021" sldId="280"/>
        </pc:sldMkLst>
        <pc:spChg chg="mod">
          <ac:chgData name="DSA - Camila Pereyra" userId="d845e14f-0275-4180-9126-9822cc65e4d6" providerId="ADAL" clId="{2A06D9C7-50A8-40D1-B3BA-22068DE41A17}" dt="2023-02-02T16:49:54.331" v="126" actId="6549"/>
          <ac:spMkLst>
            <pc:docMk/>
            <pc:sldMk cId="1450031021" sldId="280"/>
            <ac:spMk id="2" creationId="{00000000-0000-0000-0000-000000000000}"/>
          </ac:spMkLst>
        </pc:spChg>
      </pc:sldChg>
      <pc:sldChg chg="modSp mod">
        <pc:chgData name="DSA - Camila Pereyra" userId="d845e14f-0275-4180-9126-9822cc65e4d6" providerId="ADAL" clId="{2A06D9C7-50A8-40D1-B3BA-22068DE41A17}" dt="2023-02-02T16:53:21.670" v="153" actId="114"/>
        <pc:sldMkLst>
          <pc:docMk/>
          <pc:sldMk cId="784387396" sldId="281"/>
        </pc:sldMkLst>
        <pc:spChg chg="mod">
          <ac:chgData name="DSA - Camila Pereyra" userId="d845e14f-0275-4180-9126-9822cc65e4d6" providerId="ADAL" clId="{2A06D9C7-50A8-40D1-B3BA-22068DE41A17}" dt="2023-02-02T16:53:21.670" v="153" actId="114"/>
          <ac:spMkLst>
            <pc:docMk/>
            <pc:sldMk cId="784387396" sldId="281"/>
            <ac:spMk id="2"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3935169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3138848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546273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2694864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2183783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6B3343D5-B438-44A0-9B04-CCB5FD00A7D7}" type="datetimeFigureOut">
              <a:rPr lang="pt-BR" smtClean="0"/>
              <a:t>05/02/2023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1240758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6B3343D5-B438-44A0-9B04-CCB5FD00A7D7}" type="datetimeFigureOut">
              <a:rPr lang="pt-BR" smtClean="0"/>
              <a:t>05/02/2023</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677285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6B3343D5-B438-44A0-9B04-CCB5FD00A7D7}" type="datetimeFigureOut">
              <a:rPr lang="pt-BR" smtClean="0"/>
              <a:t>05/02/2023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905546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6B3343D5-B438-44A0-9B04-CCB5FD00A7D7}" type="datetimeFigureOut">
              <a:rPr lang="pt-BR" smtClean="0"/>
              <a:t>05/02/2023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1149457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6B3343D5-B438-44A0-9B04-CCB5FD00A7D7}" type="datetimeFigureOut">
              <a:rPr lang="pt-BR" smtClean="0"/>
              <a:t>05/02/2023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3381207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6B3343D5-B438-44A0-9B04-CCB5FD00A7D7}" type="datetimeFigureOut">
              <a:rPr lang="pt-BR" smtClean="0"/>
              <a:t>05/02/2023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2717863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00BE7-5813-4447-AD5E-2C48CB02AE14}" type="slidenum">
              <a:rPr lang="pt-BR" smtClean="0"/>
              <a:t>‹nº›</a:t>
            </a:fld>
            <a:endParaRPr lang="pt-BR"/>
          </a:p>
        </p:txBody>
      </p:sp>
    </p:spTree>
    <p:extLst>
      <p:ext uri="{BB962C8B-B14F-4D97-AF65-F5344CB8AC3E}">
        <p14:creationId xmlns:p14="http://schemas.microsoft.com/office/powerpoint/2010/main" val="1680871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6319282" y="4533953"/>
            <a:ext cx="3784838" cy="2030378"/>
          </a:xfrm>
        </p:spPr>
        <p:txBody>
          <a:bodyPr>
            <a:noAutofit/>
          </a:bodyPr>
          <a:lstStyle/>
          <a:p>
            <a:pPr algn="l"/>
            <a:r>
              <a:rPr lang="es-419" sz="3600" b="1" dirty="0">
                <a:solidFill>
                  <a:schemeClr val="accent2">
                    <a:lumMod val="75000"/>
                  </a:schemeClr>
                </a:solidFill>
                <a:latin typeface="Arial" panose="020B0604020202020204" pitchFamily="34" charset="0"/>
                <a:cs typeface="Arial" panose="020B0604020202020204" pitchFamily="34" charset="0"/>
              </a:rPr>
              <a:t>Día 3</a:t>
            </a:r>
          </a:p>
          <a:p>
            <a:pPr algn="l"/>
            <a:r>
              <a:rPr lang="es-419" sz="3600" dirty="0">
                <a:solidFill>
                  <a:schemeClr val="bg1"/>
                </a:solidFill>
                <a:latin typeface="Arial" panose="020B0604020202020204" pitchFamily="34" charset="0"/>
                <a:cs typeface="Arial" panose="020B0604020202020204" pitchFamily="34" charset="0"/>
              </a:rPr>
              <a:t>Él tiene el mejor </a:t>
            </a:r>
            <a:r>
              <a:rPr lang="es-419" sz="3600" dirty="0">
                <a:solidFill>
                  <a:schemeClr val="bg1"/>
                </a:solidFill>
                <a:latin typeface="Arial" panose="020B0604020202020204" pitchFamily="34" charset="0"/>
                <a:cs typeface="Arial" panose="020B0604020202020204" pitchFamily="34" charset="0"/>
              </a:rPr>
              <a:t>argumento</a:t>
            </a:r>
            <a:endParaRPr lang="es-419"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001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762001" y="720666"/>
            <a:ext cx="7429500" cy="4563804"/>
          </a:xfrm>
        </p:spPr>
        <p:txBody>
          <a:bodyPr>
            <a:noAutofit/>
          </a:bodyPr>
          <a:lstStyle/>
          <a:p>
            <a:pPr algn="l">
              <a:lnSpc>
                <a:spcPct val="100000"/>
              </a:lnSpc>
            </a:pPr>
            <a:r>
              <a:rPr lang="es-ES"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La oración en sí no tiene el poder instantáneo de transformar o cambiar el problema, pero es el único medio que autoriza a Dios a usar su poder para transformarnos </a:t>
            </a:r>
            <a:r>
              <a:rPr lang="es-ES" sz="3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y </a:t>
            </a:r>
            <a:r>
              <a:rPr lang="es-ES"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cambiar lo que sea necesario para dar vuelta la página y escribir nuestra historia</a:t>
            </a:r>
            <a:r>
              <a:rPr lang="pt-BR"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162978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2127962" y="1267634"/>
            <a:ext cx="8126381" cy="4237427"/>
          </a:xfrm>
        </p:spPr>
        <p:txBody>
          <a:bodyPr>
            <a:noAutofit/>
          </a:bodyPr>
          <a:lstStyle/>
          <a:p>
            <a:pPr>
              <a:lnSpc>
                <a:spcPct val="100000"/>
              </a:lnSpc>
            </a:pPr>
            <a:r>
              <a:rPr lang="es-419" sz="3200" dirty="0">
                <a:solidFill>
                  <a:schemeClr val="tx2">
                    <a:lumMod val="75000"/>
                  </a:schemeClr>
                </a:solidFill>
                <a:latin typeface="Arial" panose="020B0604020202020204" pitchFamily="34" charset="0"/>
                <a:cs typeface="Arial" panose="020B0604020202020204" pitchFamily="34" charset="0"/>
              </a:rPr>
              <a:t>Dios le reveló a Jacob en un sueño que </a:t>
            </a:r>
            <a:r>
              <a:rPr lang="es-419" sz="3200" b="1" dirty="0">
                <a:solidFill>
                  <a:schemeClr val="accent2">
                    <a:lumMod val="75000"/>
                  </a:schemeClr>
                </a:solidFill>
                <a:latin typeface="Arial" panose="020B0604020202020204" pitchFamily="34" charset="0"/>
                <a:cs typeface="Arial" panose="020B0604020202020204" pitchFamily="34" charset="0"/>
              </a:rPr>
              <a:t>Jesús es el camino </a:t>
            </a:r>
            <a:r>
              <a:rPr lang="es-419" sz="3200" dirty="0">
                <a:solidFill>
                  <a:schemeClr val="tx2">
                    <a:lumMod val="75000"/>
                  </a:schemeClr>
                </a:solidFill>
                <a:latin typeface="Arial" panose="020B0604020202020204" pitchFamily="34" charset="0"/>
                <a:cs typeface="Arial" panose="020B0604020202020204" pitchFamily="34" charset="0"/>
              </a:rPr>
              <a:t>para cambiar. </a:t>
            </a:r>
          </a:p>
          <a:p>
            <a:pPr>
              <a:lnSpc>
                <a:spcPct val="100000"/>
              </a:lnSpc>
            </a:pPr>
            <a:endParaRPr lang="es-419" sz="3200" dirty="0">
              <a:solidFill>
                <a:schemeClr val="tx2">
                  <a:lumMod val="75000"/>
                </a:schemeClr>
              </a:solidFill>
              <a:latin typeface="Arial" panose="020B0604020202020204" pitchFamily="34" charset="0"/>
              <a:cs typeface="Arial" panose="020B0604020202020204" pitchFamily="34" charset="0"/>
            </a:endParaRPr>
          </a:p>
          <a:p>
            <a:pPr>
              <a:lnSpc>
                <a:spcPct val="100000"/>
              </a:lnSpc>
            </a:pPr>
            <a:r>
              <a:rPr lang="es-419" sz="3200" dirty="0">
                <a:solidFill>
                  <a:schemeClr val="tx2">
                    <a:lumMod val="75000"/>
                  </a:schemeClr>
                </a:solidFill>
                <a:latin typeface="Arial" panose="020B0604020202020204" pitchFamily="34" charset="0"/>
                <a:cs typeface="Arial" panose="020B0604020202020204" pitchFamily="34" charset="0"/>
              </a:rPr>
              <a:t>Él es quien conecta al ser humano en su debilidad y desamparo a la fuente del poder infinito. </a:t>
            </a:r>
            <a:r>
              <a:rPr lang="es-419" sz="3200" b="1" dirty="0">
                <a:solidFill>
                  <a:schemeClr val="accent2">
                    <a:lumMod val="75000"/>
                  </a:schemeClr>
                </a:solidFill>
                <a:latin typeface="Arial" panose="020B0604020202020204" pitchFamily="34" charset="0"/>
                <a:cs typeface="Arial" panose="020B0604020202020204" pitchFamily="34" charset="0"/>
              </a:rPr>
              <a:t>No es posible cambiar sin Jesús</a:t>
            </a:r>
            <a:r>
              <a:rPr lang="es-419" sz="3200" dirty="0">
                <a:solidFill>
                  <a:schemeClr val="accent2">
                    <a:lumMod val="75000"/>
                  </a:schemeClr>
                </a:solidFill>
                <a:latin typeface="Arial" panose="020B0604020202020204" pitchFamily="34" charset="0"/>
                <a:cs typeface="Arial" panose="020B0604020202020204" pitchFamily="34" charset="0"/>
              </a:rPr>
              <a:t>.</a:t>
            </a:r>
            <a:r>
              <a:rPr lang="es-419" sz="3200" dirty="0">
                <a:solidFill>
                  <a:schemeClr val="tx2">
                    <a:lumMod val="75000"/>
                  </a:schemeClr>
                </a:solidFill>
                <a:latin typeface="Arial" panose="020B0604020202020204" pitchFamily="34" charset="0"/>
                <a:cs typeface="Arial" panose="020B0604020202020204" pitchFamily="34" charset="0"/>
              </a:rPr>
              <a:t> No hay un cambio sin entrega y sin oración. </a:t>
            </a:r>
          </a:p>
        </p:txBody>
      </p:sp>
    </p:spTree>
    <p:extLst>
      <p:ext uri="{BB962C8B-B14F-4D97-AF65-F5344CB8AC3E}">
        <p14:creationId xmlns:p14="http://schemas.microsoft.com/office/powerpoint/2010/main" val="12706893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2426543" y="1090356"/>
            <a:ext cx="7211979" cy="4386716"/>
          </a:xfrm>
        </p:spPr>
        <p:txBody>
          <a:bodyPr>
            <a:noAutofit/>
          </a:bodyPr>
          <a:lstStyle/>
          <a:p>
            <a:pPr>
              <a:lnSpc>
                <a:spcPct val="100000"/>
              </a:lnSpc>
            </a:pPr>
            <a:r>
              <a:rPr lang="pt-BR" sz="3200" b="1" dirty="0">
                <a:solidFill>
                  <a:schemeClr val="accent2">
                    <a:lumMod val="75000"/>
                  </a:schemeClr>
                </a:solidFill>
                <a:latin typeface="Arial" panose="020B0604020202020204" pitchFamily="34" charset="0"/>
                <a:cs typeface="Arial" panose="020B0604020202020204" pitchFamily="34" charset="0"/>
              </a:rPr>
              <a:t>RECOMIENZO DIVINO</a:t>
            </a:r>
          </a:p>
          <a:p>
            <a:pPr>
              <a:lnSpc>
                <a:spcPct val="100000"/>
              </a:lnSpc>
            </a:pPr>
            <a:endParaRPr lang="pt-BR" dirty="0">
              <a:solidFill>
                <a:schemeClr val="tx2">
                  <a:lumMod val="75000"/>
                </a:schemeClr>
              </a:solidFill>
              <a:latin typeface="Arial" panose="020B0604020202020204" pitchFamily="34" charset="0"/>
              <a:cs typeface="Arial" panose="020B0604020202020204" pitchFamily="34" charset="0"/>
            </a:endParaRPr>
          </a:p>
          <a:p>
            <a:pPr>
              <a:lnSpc>
                <a:spcPct val="100000"/>
              </a:lnSpc>
            </a:pPr>
            <a:r>
              <a:rPr lang="es-ES" i="1" dirty="0">
                <a:solidFill>
                  <a:schemeClr val="tx2">
                    <a:lumMod val="75000"/>
                  </a:schemeClr>
                </a:solidFill>
                <a:latin typeface="Arial" panose="020B0604020202020204" pitchFamily="34" charset="0"/>
                <a:cs typeface="Arial" panose="020B0604020202020204" pitchFamily="34" charset="0"/>
              </a:rPr>
              <a:t> “E hizo Jacob voto, diciendo: Si fuere Dios conmigo, y me guardare en este viaje en que voy,  y me diere pan para comer y vestido para vestir, </a:t>
            </a:r>
          </a:p>
          <a:p>
            <a:pPr>
              <a:lnSpc>
                <a:spcPct val="100000"/>
              </a:lnSpc>
            </a:pPr>
            <a:r>
              <a:rPr lang="es-ES" i="1" dirty="0">
                <a:solidFill>
                  <a:schemeClr val="tx2">
                    <a:lumMod val="75000"/>
                  </a:schemeClr>
                </a:solidFill>
                <a:latin typeface="Arial" panose="020B0604020202020204" pitchFamily="34" charset="0"/>
                <a:cs typeface="Arial" panose="020B0604020202020204" pitchFamily="34" charset="0"/>
              </a:rPr>
              <a:t>y si volviere en paz a casa de mi padre, Jehová será mi Dios. </a:t>
            </a:r>
          </a:p>
          <a:p>
            <a:pPr>
              <a:lnSpc>
                <a:spcPct val="100000"/>
              </a:lnSpc>
            </a:pPr>
            <a:r>
              <a:rPr lang="es-ES" i="1" dirty="0">
                <a:solidFill>
                  <a:schemeClr val="tx2">
                    <a:lumMod val="75000"/>
                  </a:schemeClr>
                </a:solidFill>
                <a:latin typeface="Arial" panose="020B0604020202020204" pitchFamily="34" charset="0"/>
                <a:cs typeface="Arial" panose="020B0604020202020204" pitchFamily="34" charset="0"/>
              </a:rPr>
              <a:t>Y esta piedra que he puesto por señal, será casa de Dios; y de todo lo que me dieres, el diezmo apartaré para ti”</a:t>
            </a:r>
            <a:r>
              <a:rPr lang="pt-BR" i="1" dirty="0">
                <a:solidFill>
                  <a:schemeClr val="tx2">
                    <a:lumMod val="75000"/>
                  </a:schemeClr>
                </a:solidFill>
                <a:latin typeface="Arial" panose="020B0604020202020204" pitchFamily="34" charset="0"/>
                <a:cs typeface="Arial" panose="020B0604020202020204" pitchFamily="34" charset="0"/>
              </a:rPr>
              <a:t>  </a:t>
            </a:r>
            <a:r>
              <a:rPr lang="pt-BR" sz="1800" dirty="0">
                <a:solidFill>
                  <a:schemeClr val="tx2">
                    <a:lumMod val="75000"/>
                  </a:schemeClr>
                </a:solidFill>
                <a:latin typeface="Arial" panose="020B0604020202020204" pitchFamily="34" charset="0"/>
                <a:cs typeface="Arial" panose="020B0604020202020204" pitchFamily="34" charset="0"/>
              </a:rPr>
              <a:t>(Génesis 28:20-22).</a:t>
            </a:r>
            <a:endParaRPr lang="pt-BR"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4387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2397190" y="1390650"/>
            <a:ext cx="7287986" cy="4152901"/>
          </a:xfrm>
        </p:spPr>
        <p:txBody>
          <a:bodyPr anchor="ctr">
            <a:noAutofit/>
          </a:bodyPr>
          <a:lstStyle/>
          <a:p>
            <a:pPr>
              <a:lnSpc>
                <a:spcPct val="100000"/>
              </a:lnSpc>
            </a:pPr>
            <a:r>
              <a:rPr lang="es-ES" sz="3200" dirty="0">
                <a:solidFill>
                  <a:schemeClr val="tx2">
                    <a:lumMod val="75000"/>
                  </a:schemeClr>
                </a:solidFill>
                <a:latin typeface="Arial" panose="020B0604020202020204" pitchFamily="34" charset="0"/>
                <a:cs typeface="Arial" panose="020B0604020202020204" pitchFamily="34" charset="0"/>
              </a:rPr>
              <a:t>La continuación de su historia muestra que cambiar, crecer espiritualmente, no nos aparta de los problemas y las injusticias, sino que nos hace fuertes para resistir al mal, soportar con fe en la esperanza de las promesas</a:t>
            </a:r>
            <a:r>
              <a:rPr lang="pt-BR" sz="3200" dirty="0">
                <a:solidFill>
                  <a:schemeClr val="tx2">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4104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904485" y="1038063"/>
            <a:ext cx="9723081" cy="4289717"/>
          </a:xfrm>
        </p:spPr>
        <p:txBody>
          <a:bodyPr>
            <a:noAutofit/>
          </a:bodyPr>
          <a:lstStyle/>
          <a:p>
            <a:pPr algn="l"/>
            <a:r>
              <a:rPr lang="es-419" sz="2800" b="1" dirty="0">
                <a:solidFill>
                  <a:schemeClr val="accent2">
                    <a:lumMod val="75000"/>
                  </a:schemeClr>
                </a:solidFill>
                <a:latin typeface="Arial" panose="020B0604020202020204" pitchFamily="34" charset="0"/>
                <a:cs typeface="Arial" panose="020B0604020202020204" pitchFamily="34" charset="0"/>
              </a:rPr>
              <a:t>Lecciones que debemos aprender de                            esa experiencia de Jacob:</a:t>
            </a:r>
          </a:p>
          <a:p>
            <a:pPr algn="l"/>
            <a:r>
              <a:rPr lang="es-419" dirty="0">
                <a:solidFill>
                  <a:schemeClr val="tx2">
                    <a:lumMod val="75000"/>
                  </a:schemeClr>
                </a:solidFill>
                <a:latin typeface="Arial" panose="020B0604020202020204" pitchFamily="34" charset="0"/>
                <a:cs typeface="Arial" panose="020B0604020202020204" pitchFamily="34" charset="0"/>
              </a:rPr>
              <a:t> </a:t>
            </a:r>
          </a:p>
          <a:p>
            <a:pPr marL="342900" indent="-342900" algn="l">
              <a:spcBef>
                <a:spcPts val="1800"/>
              </a:spcBef>
              <a:buFont typeface="Arial" panose="020B0604020202020204" pitchFamily="34" charset="0"/>
              <a:buChar char="•"/>
            </a:pPr>
            <a:r>
              <a:rPr lang="es-419" sz="2800" dirty="0">
                <a:solidFill>
                  <a:schemeClr val="tx2">
                    <a:lumMod val="75000"/>
                  </a:schemeClr>
                </a:solidFill>
                <a:latin typeface="Arial" panose="020B0604020202020204" pitchFamily="34" charset="0"/>
                <a:cs typeface="Arial" panose="020B0604020202020204" pitchFamily="34" charset="0"/>
              </a:rPr>
              <a:t>1º Dar vuelta la </a:t>
            </a:r>
            <a:r>
              <a:rPr lang="es-419" sz="2800">
                <a:solidFill>
                  <a:schemeClr val="tx2">
                    <a:lumMod val="75000"/>
                  </a:schemeClr>
                </a:solidFill>
                <a:latin typeface="Arial" panose="020B0604020202020204" pitchFamily="34" charset="0"/>
                <a:cs typeface="Arial" panose="020B0604020202020204" pitchFamily="34" charset="0"/>
              </a:rPr>
              <a:t>página exige la confesión del </a:t>
            </a:r>
            <a:r>
              <a:rPr lang="es-419" sz="2800" dirty="0">
                <a:solidFill>
                  <a:schemeClr val="tx2">
                    <a:lumMod val="75000"/>
                  </a:schemeClr>
                </a:solidFill>
                <a:latin typeface="Arial" panose="020B0604020202020204" pitchFamily="34" charset="0"/>
                <a:cs typeface="Arial" panose="020B0604020202020204" pitchFamily="34" charset="0"/>
              </a:rPr>
              <a:t>pecado.</a:t>
            </a:r>
          </a:p>
          <a:p>
            <a:pPr marL="342900" indent="-342900" algn="l">
              <a:spcBef>
                <a:spcPts val="1800"/>
              </a:spcBef>
              <a:buFont typeface="Arial" panose="020B0604020202020204" pitchFamily="34" charset="0"/>
              <a:buChar char="•"/>
            </a:pPr>
            <a:r>
              <a:rPr lang="es-419" sz="2800" dirty="0">
                <a:solidFill>
                  <a:schemeClr val="tx2">
                    <a:lumMod val="75000"/>
                  </a:schemeClr>
                </a:solidFill>
                <a:latin typeface="Arial" panose="020B0604020202020204" pitchFamily="34" charset="0"/>
                <a:cs typeface="Arial" panose="020B0604020202020204" pitchFamily="34" charset="0"/>
              </a:rPr>
              <a:t>2º Dar vuelta la página requiere lucha y perseverancia. </a:t>
            </a:r>
          </a:p>
          <a:p>
            <a:pPr marL="342900" indent="-342900" algn="l">
              <a:spcBef>
                <a:spcPts val="1800"/>
              </a:spcBef>
              <a:buFont typeface="Arial" panose="020B0604020202020204" pitchFamily="34" charset="0"/>
              <a:buChar char="•"/>
            </a:pPr>
            <a:r>
              <a:rPr lang="es-419" sz="2800" dirty="0">
                <a:solidFill>
                  <a:schemeClr val="tx2">
                    <a:lumMod val="75000"/>
                  </a:schemeClr>
                </a:solidFill>
                <a:latin typeface="Arial" panose="020B0604020202020204" pitchFamily="34" charset="0"/>
                <a:cs typeface="Arial" panose="020B0604020202020204" pitchFamily="34" charset="0"/>
              </a:rPr>
              <a:t>3º Dar vuelta la página demanda paciencia y esperanza. </a:t>
            </a:r>
          </a:p>
          <a:p>
            <a:pPr marL="342900" indent="-342900" algn="l">
              <a:spcBef>
                <a:spcPts val="1800"/>
              </a:spcBef>
              <a:buFont typeface="Arial" panose="020B0604020202020204" pitchFamily="34" charset="0"/>
              <a:buChar char="•"/>
            </a:pPr>
            <a:r>
              <a:rPr lang="es-419" sz="2800" dirty="0">
                <a:solidFill>
                  <a:schemeClr val="tx2">
                    <a:lumMod val="75000"/>
                  </a:schemeClr>
                </a:solidFill>
                <a:latin typeface="Arial" panose="020B0604020202020204" pitchFamily="34" charset="0"/>
                <a:cs typeface="Arial" panose="020B0604020202020204" pitchFamily="34" charset="0"/>
              </a:rPr>
              <a:t>4º Dar vuelta la página requiere aceptar el toque de Dios.</a:t>
            </a:r>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82226" y="211621"/>
            <a:ext cx="1771650" cy="860515"/>
          </a:xfrm>
          <a:prstGeom prst="rect">
            <a:avLst/>
          </a:prstGeom>
        </p:spPr>
      </p:pic>
    </p:spTree>
    <p:extLst>
      <p:ext uri="{BB962C8B-B14F-4D97-AF65-F5344CB8AC3E}">
        <p14:creationId xmlns:p14="http://schemas.microsoft.com/office/powerpoint/2010/main" val="2231976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762001" y="720666"/>
            <a:ext cx="6889101" cy="5045652"/>
          </a:xfrm>
        </p:spPr>
        <p:txBody>
          <a:bodyPr>
            <a:noAutofit/>
          </a:bodyPr>
          <a:lstStyle/>
          <a:p>
            <a:pPr algn="l">
              <a:lnSpc>
                <a:spcPct val="100000"/>
              </a:lnSpc>
              <a:spcBef>
                <a:spcPts val="2400"/>
              </a:spcBef>
            </a:pPr>
            <a:r>
              <a:rPr lang="es-ES"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DIOS QUIERE CAMBIAR       SU HISTORIA</a:t>
            </a:r>
            <a:r>
              <a:rPr lang="pt-BR"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algn="l">
              <a:lnSpc>
                <a:spcPct val="100000"/>
              </a:lnSpc>
              <a:spcBef>
                <a:spcPts val="3600"/>
              </a:spcBef>
            </a:pPr>
            <a:r>
              <a:rPr lang="pt-BR"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es-ES"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¿Y acaso Dios no hará justicia a sus escogidos, que claman a él día y noche? ¿Se tardará en responderles?”</a:t>
            </a:r>
            <a:endParaRPr lang="pt-BR"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l">
              <a:lnSpc>
                <a:spcPct val="100000"/>
              </a:lnSpc>
              <a:spcBef>
                <a:spcPts val="2400"/>
              </a:spcBef>
            </a:pPr>
            <a:r>
              <a:rPr lang="pt-BR"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es-ES" i="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Patriarcas y profetas, </a:t>
            </a:r>
            <a:r>
              <a:rPr lang="es-ES"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 179</a:t>
            </a:r>
            <a:r>
              <a:rPr lang="pt-BR"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algn="l">
              <a:lnSpc>
                <a:spcPct val="100000"/>
              </a:lnSpc>
              <a:spcBef>
                <a:spcPts val="2400"/>
              </a:spcBef>
            </a:pPr>
            <a:endParaRPr lang="pt-BR"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5195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8047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971415" y="1147985"/>
            <a:ext cx="8590838" cy="4430454"/>
          </a:xfrm>
        </p:spPr>
        <p:txBody>
          <a:bodyPr>
            <a:noAutofit/>
          </a:bodyPr>
          <a:lstStyle/>
          <a:p>
            <a:pPr>
              <a:lnSpc>
                <a:spcPct val="100000"/>
              </a:lnSpc>
              <a:spcBef>
                <a:spcPts val="2400"/>
              </a:spcBef>
            </a:pPr>
            <a:r>
              <a:rPr lang="es-ES" sz="3200" dirty="0">
                <a:solidFill>
                  <a:schemeClr val="tx2">
                    <a:lumMod val="75000"/>
                  </a:schemeClr>
                </a:solidFill>
                <a:latin typeface="Arial" panose="020B0604020202020204" pitchFamily="34" charset="0"/>
                <a:cs typeface="Arial" panose="020B0604020202020204" pitchFamily="34" charset="0"/>
              </a:rPr>
              <a:t>Todos los días tenemos la oportunidad de </a:t>
            </a:r>
            <a:r>
              <a:rPr lang="es-ES" sz="3200" b="1" dirty="0">
                <a:solidFill>
                  <a:schemeClr val="tx2">
                    <a:lumMod val="75000"/>
                  </a:schemeClr>
                </a:solidFill>
                <a:latin typeface="Arial" panose="020B0604020202020204" pitchFamily="34" charset="0"/>
                <a:cs typeface="Arial" panose="020B0604020202020204" pitchFamily="34" charset="0"/>
              </a:rPr>
              <a:t>comenzar un nuevo capítulo</a:t>
            </a:r>
            <a:r>
              <a:rPr lang="pt-BR" sz="3200" b="1" dirty="0">
                <a:solidFill>
                  <a:schemeClr val="tx2">
                    <a:lumMod val="75000"/>
                  </a:schemeClr>
                </a:solidFill>
                <a:latin typeface="Arial" panose="020B0604020202020204" pitchFamily="34" charset="0"/>
                <a:cs typeface="Arial" panose="020B0604020202020204" pitchFamily="34" charset="0"/>
              </a:rPr>
              <a:t>. </a:t>
            </a:r>
          </a:p>
          <a:p>
            <a:pPr>
              <a:lnSpc>
                <a:spcPct val="100000"/>
              </a:lnSpc>
              <a:spcBef>
                <a:spcPts val="2400"/>
              </a:spcBef>
            </a:pPr>
            <a:r>
              <a:rPr lang="es-ES" sz="3200" dirty="0">
                <a:solidFill>
                  <a:schemeClr val="tx2">
                    <a:lumMod val="75000"/>
                  </a:schemeClr>
                </a:solidFill>
                <a:latin typeface="Arial" panose="020B0604020202020204" pitchFamily="34" charset="0"/>
                <a:cs typeface="Arial" panose="020B0604020202020204" pitchFamily="34" charset="0"/>
              </a:rPr>
              <a:t>Cada día que amanece, cada nueva estación, cada nuevo año, tenemos la oportunidad de recomenzar. Cada tropiezo, error o equivocación, cada vez que perdemos algo o a alguien, necesitamos tener la noción de que </a:t>
            </a:r>
            <a:r>
              <a:rPr lang="es-ES" sz="3200" b="1" dirty="0">
                <a:solidFill>
                  <a:schemeClr val="tx2">
                    <a:lumMod val="75000"/>
                  </a:schemeClr>
                </a:solidFill>
                <a:latin typeface="Arial" panose="020B0604020202020204" pitchFamily="34" charset="0"/>
                <a:cs typeface="Arial" panose="020B0604020202020204" pitchFamily="34" charset="0"/>
              </a:rPr>
              <a:t>necesitamos dar vuelta la página</a:t>
            </a:r>
            <a:r>
              <a:rPr lang="pt-BR" sz="3200" b="1" dirty="0">
                <a:solidFill>
                  <a:schemeClr val="tx2">
                    <a:lumMod val="75000"/>
                  </a:schemeClr>
                </a:solidFill>
                <a:latin typeface="Arial" panose="020B0604020202020204" pitchFamily="34" charset="0"/>
                <a:cs typeface="Arial" panose="020B0604020202020204" pitchFamily="34" charset="0"/>
              </a:rPr>
              <a:t>.</a:t>
            </a:r>
            <a:endParaRPr lang="pt-BR" b="1"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89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1934163" y="866346"/>
            <a:ext cx="8323673" cy="5259129"/>
          </a:xfrm>
        </p:spPr>
        <p:txBody>
          <a:bodyPr>
            <a:noAutofit/>
          </a:bodyPr>
          <a:lstStyle/>
          <a:p>
            <a:pPr>
              <a:lnSpc>
                <a:spcPct val="100000"/>
              </a:lnSpc>
            </a:pPr>
            <a:r>
              <a:rPr lang="es-419" sz="3200" b="1" dirty="0">
                <a:solidFill>
                  <a:schemeClr val="accent2">
                    <a:lumMod val="75000"/>
                  </a:schemeClr>
                </a:solidFill>
                <a:latin typeface="Arial" panose="020B0604020202020204" pitchFamily="34" charset="0"/>
                <a:cs typeface="Arial" panose="020B0604020202020204" pitchFamily="34" charset="0"/>
              </a:rPr>
              <a:t>CAMBIO EN LA DIRECCIÓN INCORRECTA </a:t>
            </a:r>
          </a:p>
          <a:p>
            <a:pPr>
              <a:lnSpc>
                <a:spcPct val="100000"/>
              </a:lnSpc>
            </a:pPr>
            <a:endParaRPr lang="es-419" sz="3200" dirty="0">
              <a:solidFill>
                <a:schemeClr val="tx2">
                  <a:lumMod val="75000"/>
                </a:schemeClr>
              </a:solidFill>
              <a:latin typeface="Arial" panose="020B0604020202020204" pitchFamily="34" charset="0"/>
              <a:cs typeface="Arial" panose="020B0604020202020204" pitchFamily="34" charset="0"/>
            </a:endParaRPr>
          </a:p>
          <a:p>
            <a:pPr>
              <a:lnSpc>
                <a:spcPct val="100000"/>
              </a:lnSpc>
              <a:spcBef>
                <a:spcPts val="0"/>
              </a:spcBef>
            </a:pPr>
            <a:r>
              <a:rPr lang="es-419" sz="3000" dirty="0">
                <a:solidFill>
                  <a:schemeClr val="tx2">
                    <a:lumMod val="75000"/>
                  </a:schemeClr>
                </a:solidFill>
                <a:latin typeface="Arial" panose="020B0604020202020204" pitchFamily="34" charset="0"/>
                <a:cs typeface="Arial" panose="020B0604020202020204" pitchFamily="34" charset="0"/>
              </a:rPr>
              <a:t>Jacob había sido elegido por Dios para recibir la bendición de la primogenitura, pero él era el segundo hijo, e Isaac declaró que Esaú tenía derecho a la primogenitura.</a:t>
            </a:r>
          </a:p>
          <a:p>
            <a:pPr>
              <a:lnSpc>
                <a:spcPct val="100000"/>
              </a:lnSpc>
              <a:spcBef>
                <a:spcPts val="0"/>
              </a:spcBef>
            </a:pPr>
            <a:endParaRPr lang="es-419" sz="3000" dirty="0">
              <a:solidFill>
                <a:schemeClr val="tx2">
                  <a:lumMod val="75000"/>
                </a:schemeClr>
              </a:solidFill>
              <a:latin typeface="Arial" panose="020B0604020202020204" pitchFamily="34" charset="0"/>
              <a:cs typeface="Arial" panose="020B0604020202020204" pitchFamily="34" charset="0"/>
            </a:endParaRPr>
          </a:p>
          <a:p>
            <a:pPr>
              <a:lnSpc>
                <a:spcPct val="100000"/>
              </a:lnSpc>
              <a:spcBef>
                <a:spcPts val="0"/>
              </a:spcBef>
            </a:pPr>
            <a:r>
              <a:rPr lang="es-419" sz="3600" b="1" dirty="0">
                <a:solidFill>
                  <a:schemeClr val="tx2">
                    <a:lumMod val="75000"/>
                  </a:schemeClr>
                </a:solidFill>
                <a:latin typeface="Arial" panose="020B0604020202020204" pitchFamily="34" charset="0"/>
                <a:cs typeface="Arial" panose="020B0604020202020204" pitchFamily="34" charset="0"/>
              </a:rPr>
              <a:t>¿Por qué el Señor no cambió la situación en el vientre? </a:t>
            </a:r>
          </a:p>
        </p:txBody>
      </p:sp>
    </p:spTree>
    <p:extLst>
      <p:ext uri="{BB962C8B-B14F-4D97-AF65-F5344CB8AC3E}">
        <p14:creationId xmlns:p14="http://schemas.microsoft.com/office/powerpoint/2010/main" val="2335193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2727455" y="1621675"/>
            <a:ext cx="6590281" cy="3718421"/>
          </a:xfrm>
        </p:spPr>
        <p:txBody>
          <a:bodyPr>
            <a:noAutofit/>
          </a:bodyPr>
          <a:lstStyle/>
          <a:p>
            <a:pPr>
              <a:lnSpc>
                <a:spcPct val="100000"/>
              </a:lnSpc>
              <a:spcBef>
                <a:spcPts val="2400"/>
              </a:spcBef>
            </a:pPr>
            <a:r>
              <a:rPr lang="es-ES" sz="3200" dirty="0">
                <a:solidFill>
                  <a:schemeClr val="tx2">
                    <a:lumMod val="75000"/>
                  </a:schemeClr>
                </a:solidFill>
                <a:latin typeface="Arial" panose="020B0604020202020204" pitchFamily="34" charset="0"/>
                <a:cs typeface="Arial" panose="020B0604020202020204" pitchFamily="34" charset="0"/>
              </a:rPr>
              <a:t>De nada vale cuestionar a Dios, </a:t>
            </a:r>
            <a:r>
              <a:rPr lang="es-ES" sz="3200" dirty="0" smtClean="0">
                <a:solidFill>
                  <a:schemeClr val="tx2">
                    <a:lumMod val="75000"/>
                  </a:schemeClr>
                </a:solidFill>
                <a:latin typeface="Arial" panose="020B0604020202020204" pitchFamily="34" charset="0"/>
                <a:cs typeface="Arial" panose="020B0604020202020204" pitchFamily="34" charset="0"/>
              </a:rPr>
              <a:t>   la </a:t>
            </a:r>
            <a:r>
              <a:rPr lang="es-ES" sz="3200" dirty="0">
                <a:solidFill>
                  <a:schemeClr val="tx2">
                    <a:lumMod val="75000"/>
                  </a:schemeClr>
                </a:solidFill>
                <a:latin typeface="Arial" panose="020B0604020202020204" pitchFamily="34" charset="0"/>
                <a:cs typeface="Arial" panose="020B0604020202020204" pitchFamily="34" charset="0"/>
              </a:rPr>
              <a:t>manera como trabaja y el tiempo designado por él</a:t>
            </a:r>
            <a:r>
              <a:rPr lang="pt-BR" sz="3200" dirty="0">
                <a:solidFill>
                  <a:schemeClr val="tx2">
                    <a:lumMod val="75000"/>
                  </a:schemeClr>
                </a:solidFill>
                <a:latin typeface="Arial" panose="020B0604020202020204" pitchFamily="34" charset="0"/>
                <a:cs typeface="Arial" panose="020B0604020202020204" pitchFamily="34" charset="0"/>
              </a:rPr>
              <a:t>. </a:t>
            </a:r>
          </a:p>
          <a:p>
            <a:pPr>
              <a:lnSpc>
                <a:spcPct val="100000"/>
              </a:lnSpc>
              <a:spcBef>
                <a:spcPts val="2400"/>
              </a:spcBef>
            </a:pPr>
            <a:r>
              <a:rPr lang="es-ES" sz="3200" b="1" dirty="0">
                <a:solidFill>
                  <a:schemeClr val="tx2">
                    <a:lumMod val="75000"/>
                  </a:schemeClr>
                </a:solidFill>
                <a:latin typeface="Arial" panose="020B0604020202020204" pitchFamily="34" charset="0"/>
                <a:cs typeface="Arial" panose="020B0604020202020204" pitchFamily="34" charset="0"/>
              </a:rPr>
              <a:t>Debemos entender que Dios ve lo obvio desde la perspectiva de la omnisciencia</a:t>
            </a:r>
            <a:r>
              <a:rPr lang="pt-BR" sz="3200" b="1" dirty="0">
                <a:solidFill>
                  <a:schemeClr val="tx2">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780267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719398" y="626628"/>
            <a:ext cx="7304930" cy="5402004"/>
          </a:xfrm>
        </p:spPr>
        <p:txBody>
          <a:bodyPr>
            <a:noAutofit/>
          </a:bodyPr>
          <a:lstStyle/>
          <a:p>
            <a:pPr algn="l">
              <a:lnSpc>
                <a:spcPct val="100000"/>
              </a:lnSpc>
              <a:spcBef>
                <a:spcPts val="2400"/>
              </a:spcBef>
            </a:pPr>
            <a:r>
              <a:rPr lang="pt-BR"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es-ES"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Dios no guía jamás a sus hijos de otro modo que el que ellos mismos escogerían, si desde un principio pudieran ver el desenlace, y discernir la gloria del designio que están cumpliendo como colaboradores de </a:t>
            </a:r>
            <a:r>
              <a:rPr lang="es-ES"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Dios</a:t>
            </a:r>
            <a:r>
              <a:rPr lang="pt-BR"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endParaRPr lang="pt-BR"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l">
              <a:lnSpc>
                <a:spcPct val="100000"/>
              </a:lnSpc>
              <a:spcBef>
                <a:spcPts val="2400"/>
              </a:spcBef>
            </a:pPr>
            <a:r>
              <a:rPr lang="pt-BR"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es-ES" sz="2000" i="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El ministerio de curación</a:t>
            </a:r>
            <a:r>
              <a:rPr lang="es-ES"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p. 460</a:t>
            </a:r>
            <a:r>
              <a:rPr lang="pt-BR" sz="20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endParaRPr lang="pt-BR"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172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1639303" y="1353327"/>
            <a:ext cx="9137554" cy="4152901"/>
          </a:xfrm>
        </p:spPr>
        <p:txBody>
          <a:bodyPr anchor="ctr">
            <a:noAutofit/>
          </a:bodyPr>
          <a:lstStyle/>
          <a:p>
            <a:pPr>
              <a:lnSpc>
                <a:spcPct val="100000"/>
              </a:lnSpc>
            </a:pPr>
            <a:r>
              <a:rPr lang="es-ES" sz="3200" dirty="0">
                <a:solidFill>
                  <a:schemeClr val="tx2">
                    <a:lumMod val="75000"/>
                  </a:schemeClr>
                </a:solidFill>
                <a:latin typeface="Arial" panose="020B0604020202020204" pitchFamily="34" charset="0"/>
                <a:cs typeface="Arial" panose="020B0604020202020204" pitchFamily="34" charset="0"/>
              </a:rPr>
              <a:t>Muchas veces, Dios permite las dificultades y las aparentes incoherencias para que no nos acomodemos, sino que busquemos algo mejor y luchemos por eso para tener la conciencia de que necesitamos un cambio de vida, aprendamos a depender de él y a conocerlo mejor.</a:t>
            </a:r>
            <a:r>
              <a:rPr lang="pt-BR" sz="3200" dirty="0">
                <a:solidFill>
                  <a:schemeClr val="tx2">
                    <a:lumMod val="75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60779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1826452" y="818188"/>
            <a:ext cx="8595841" cy="5402004"/>
          </a:xfrm>
        </p:spPr>
        <p:txBody>
          <a:bodyPr>
            <a:noAutofit/>
          </a:bodyPr>
          <a:lstStyle/>
          <a:p>
            <a:pPr>
              <a:lnSpc>
                <a:spcPct val="100000"/>
              </a:lnSpc>
            </a:pPr>
            <a:r>
              <a:rPr lang="pt-BR" sz="3200" b="1" dirty="0">
                <a:solidFill>
                  <a:schemeClr val="accent2">
                    <a:lumMod val="75000"/>
                  </a:schemeClr>
                </a:solidFill>
                <a:latin typeface="Arial" panose="020B0604020202020204" pitchFamily="34" charset="0"/>
                <a:cs typeface="Arial" panose="020B0604020202020204" pitchFamily="34" charset="0"/>
              </a:rPr>
              <a:t>EL CAMBIO INCORRECTO </a:t>
            </a:r>
            <a:endParaRPr lang="pt-BR" sz="2800" b="1" dirty="0">
              <a:solidFill>
                <a:schemeClr val="accent2">
                  <a:lumMod val="75000"/>
                </a:schemeClr>
              </a:solidFill>
              <a:latin typeface="Arial" panose="020B0604020202020204" pitchFamily="34" charset="0"/>
              <a:cs typeface="Arial" panose="020B0604020202020204" pitchFamily="34" charset="0"/>
            </a:endParaRPr>
          </a:p>
          <a:p>
            <a:pPr>
              <a:lnSpc>
                <a:spcPct val="100000"/>
              </a:lnSpc>
              <a:spcBef>
                <a:spcPts val="3600"/>
              </a:spcBef>
            </a:pPr>
            <a:r>
              <a:rPr lang="es-ES" sz="2200" dirty="0">
                <a:solidFill>
                  <a:schemeClr val="tx2">
                    <a:lumMod val="75000"/>
                  </a:schemeClr>
                </a:solidFill>
                <a:latin typeface="Arial" panose="020B0604020202020204" pitchFamily="34" charset="0"/>
                <a:cs typeface="Arial" panose="020B0604020202020204" pitchFamily="34" charset="0"/>
              </a:rPr>
              <a:t>Elena de White dice: “Día y noche este asunto ocupaba sus pensamientos, hasta que se convirtió en el interés absorbente de su vida. […] Creía que la promesa respecto a él mismo no se podría cumplir mientras Esaú poseyera la primogenitura; y constantemente estudiaba los medios de obtener la bendición</a:t>
            </a:r>
            <a:r>
              <a:rPr lang="pt-BR" sz="2200" dirty="0">
                <a:solidFill>
                  <a:schemeClr val="tx2">
                    <a:lumMod val="75000"/>
                  </a:schemeClr>
                </a:solidFill>
                <a:latin typeface="Arial" panose="020B0604020202020204" pitchFamily="34" charset="0"/>
                <a:cs typeface="Arial" panose="020B0604020202020204" pitchFamily="34" charset="0"/>
              </a:rPr>
              <a:t>” </a:t>
            </a:r>
            <a:r>
              <a:rPr lang="pt-BR" sz="1800" dirty="0">
                <a:solidFill>
                  <a:schemeClr val="tx2">
                    <a:lumMod val="75000"/>
                  </a:schemeClr>
                </a:solidFill>
                <a:latin typeface="Arial" panose="020B0604020202020204" pitchFamily="34" charset="0"/>
                <a:cs typeface="Arial" panose="020B0604020202020204" pitchFamily="34" charset="0"/>
              </a:rPr>
              <a:t>(</a:t>
            </a:r>
            <a:r>
              <a:rPr lang="es-ES" sz="1800" i="1" dirty="0">
                <a:solidFill>
                  <a:schemeClr val="tx2">
                    <a:lumMod val="75000"/>
                  </a:schemeClr>
                </a:solidFill>
                <a:latin typeface="Arial" panose="020B0604020202020204" pitchFamily="34" charset="0"/>
                <a:cs typeface="Arial" panose="020B0604020202020204" pitchFamily="34" charset="0"/>
              </a:rPr>
              <a:t>Patriarcas y profetas</a:t>
            </a:r>
            <a:r>
              <a:rPr lang="es-ES" sz="1800" dirty="0">
                <a:solidFill>
                  <a:schemeClr val="tx2">
                    <a:lumMod val="75000"/>
                  </a:schemeClr>
                </a:solidFill>
                <a:latin typeface="Arial" panose="020B0604020202020204" pitchFamily="34" charset="0"/>
                <a:cs typeface="Arial" panose="020B0604020202020204" pitchFamily="34" charset="0"/>
              </a:rPr>
              <a:t>, p. 177</a:t>
            </a:r>
            <a:r>
              <a:rPr lang="pt-BR" sz="1800" dirty="0">
                <a:solidFill>
                  <a:schemeClr val="tx2">
                    <a:lumMod val="75000"/>
                  </a:schemeClr>
                </a:solidFill>
                <a:latin typeface="Arial" panose="020B0604020202020204" pitchFamily="34" charset="0"/>
                <a:cs typeface="Arial" panose="020B0604020202020204" pitchFamily="34" charset="0"/>
              </a:rPr>
              <a:t>). </a:t>
            </a:r>
            <a:endParaRPr lang="pt-BR" sz="2200" dirty="0">
              <a:solidFill>
                <a:schemeClr val="tx2">
                  <a:lumMod val="75000"/>
                </a:schemeClr>
              </a:solidFill>
              <a:latin typeface="Arial" panose="020B0604020202020204" pitchFamily="34" charset="0"/>
              <a:cs typeface="Arial" panose="020B0604020202020204" pitchFamily="34" charset="0"/>
            </a:endParaRPr>
          </a:p>
          <a:p>
            <a:pPr>
              <a:lnSpc>
                <a:spcPct val="100000"/>
              </a:lnSpc>
              <a:spcBef>
                <a:spcPts val="2400"/>
              </a:spcBef>
            </a:pPr>
            <a:r>
              <a:rPr lang="es-ES" sz="2200" dirty="0">
                <a:solidFill>
                  <a:schemeClr val="tx2">
                    <a:lumMod val="75000"/>
                  </a:schemeClr>
                </a:solidFill>
                <a:latin typeface="Arial" panose="020B0604020202020204" pitchFamily="34" charset="0"/>
                <a:cs typeface="Arial" panose="020B0604020202020204" pitchFamily="34" charset="0"/>
              </a:rPr>
              <a:t>Y así, aprovechándose de una oportunidad, Jacob propuso la venta de la primogenitura para iniciar el cambio de su vida. Su hermano hambriento, cansado, desfalleciendo e indiferente la vendió</a:t>
            </a:r>
            <a:r>
              <a:rPr lang="pt-BR" sz="2200" dirty="0">
                <a:solidFill>
                  <a:schemeClr val="tx2">
                    <a:lumMod val="75000"/>
                  </a:schemeClr>
                </a:solidFill>
                <a:latin typeface="Arial" panose="020B0604020202020204" pitchFamily="34" charset="0"/>
                <a:cs typeface="Arial" panose="020B0604020202020204" pitchFamily="34" charset="0"/>
              </a:rPr>
              <a:t>. </a:t>
            </a:r>
          </a:p>
          <a:p>
            <a:pPr>
              <a:lnSpc>
                <a:spcPct val="100000"/>
              </a:lnSpc>
              <a:spcBef>
                <a:spcPts val="2400"/>
              </a:spcBef>
            </a:pPr>
            <a:r>
              <a:rPr lang="es-ES" b="1" dirty="0">
                <a:solidFill>
                  <a:schemeClr val="tx2">
                    <a:lumMod val="75000"/>
                  </a:schemeClr>
                </a:solidFill>
                <a:latin typeface="Arial" panose="020B0604020202020204" pitchFamily="34" charset="0"/>
                <a:cs typeface="Arial" panose="020B0604020202020204" pitchFamily="34" charset="0"/>
              </a:rPr>
              <a:t>UN CAMBIO DE RUMBO INCORRECTO</a:t>
            </a:r>
            <a:endParaRPr lang="pt-BR" b="1"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5347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2188389" y="1441732"/>
            <a:ext cx="8008274" cy="3920317"/>
          </a:xfrm>
        </p:spPr>
        <p:txBody>
          <a:bodyPr>
            <a:noAutofit/>
          </a:bodyPr>
          <a:lstStyle/>
          <a:p>
            <a:pPr>
              <a:lnSpc>
                <a:spcPct val="100000"/>
              </a:lnSpc>
              <a:spcBef>
                <a:spcPts val="2200"/>
              </a:spcBef>
            </a:pPr>
            <a:r>
              <a:rPr lang="es-ES" sz="2800" dirty="0">
                <a:solidFill>
                  <a:schemeClr val="tx2">
                    <a:lumMod val="75000"/>
                  </a:schemeClr>
                </a:solidFill>
                <a:latin typeface="Arial" panose="020B0604020202020204" pitchFamily="34" charset="0"/>
                <a:cs typeface="Arial" panose="020B0604020202020204" pitchFamily="34" charset="0"/>
              </a:rPr>
              <a:t>No es suficiente tener la conciencia de que necesitamos dar vuelta la página, necesitamos hacerlo de la manera </a:t>
            </a:r>
            <a:r>
              <a:rPr lang="es-ES" sz="2800" b="1" dirty="0">
                <a:solidFill>
                  <a:schemeClr val="tx2">
                    <a:lumMod val="75000"/>
                  </a:schemeClr>
                </a:solidFill>
                <a:latin typeface="Arial" panose="020B0604020202020204" pitchFamily="34" charset="0"/>
                <a:cs typeface="Arial" panose="020B0604020202020204" pitchFamily="34" charset="0"/>
              </a:rPr>
              <a:t>correcta</a:t>
            </a:r>
            <a:r>
              <a:rPr lang="pt-BR" sz="2800" b="1" dirty="0">
                <a:solidFill>
                  <a:schemeClr val="tx2">
                    <a:lumMod val="75000"/>
                  </a:schemeClr>
                </a:solidFill>
                <a:latin typeface="Arial" panose="020B0604020202020204" pitchFamily="34" charset="0"/>
                <a:cs typeface="Arial" panose="020B0604020202020204" pitchFamily="34" charset="0"/>
              </a:rPr>
              <a:t>.</a:t>
            </a:r>
            <a:r>
              <a:rPr lang="pt-BR" sz="2800" dirty="0">
                <a:solidFill>
                  <a:schemeClr val="tx2">
                    <a:lumMod val="75000"/>
                  </a:schemeClr>
                </a:solidFill>
                <a:latin typeface="Arial" panose="020B0604020202020204" pitchFamily="34" charset="0"/>
                <a:cs typeface="Arial" panose="020B0604020202020204" pitchFamily="34" charset="0"/>
              </a:rPr>
              <a:t> </a:t>
            </a:r>
          </a:p>
          <a:p>
            <a:pPr>
              <a:lnSpc>
                <a:spcPct val="100000"/>
              </a:lnSpc>
              <a:spcBef>
                <a:spcPts val="2200"/>
              </a:spcBef>
            </a:pPr>
            <a:r>
              <a:rPr lang="es-ES" sz="2800" dirty="0">
                <a:solidFill>
                  <a:schemeClr val="tx2">
                    <a:lumMod val="75000"/>
                  </a:schemeClr>
                </a:solidFill>
                <a:latin typeface="Arial" panose="020B0604020202020204" pitchFamily="34" charset="0"/>
                <a:cs typeface="Arial" panose="020B0604020202020204" pitchFamily="34" charset="0"/>
              </a:rPr>
              <a:t>Era el interés del enemigo que Jacob fallara, porque así impediría, atrasaría el cumplimiento de la promesa del nacimiento de Jesús como el Rescatador que vendría a través de sus descendientes</a:t>
            </a:r>
            <a:r>
              <a:rPr lang="pt-BR" sz="2800" dirty="0">
                <a:solidFill>
                  <a:schemeClr val="tx2">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83287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1938250" y="819206"/>
            <a:ext cx="8559062" cy="5402004"/>
          </a:xfrm>
        </p:spPr>
        <p:txBody>
          <a:bodyPr>
            <a:noAutofit/>
          </a:bodyPr>
          <a:lstStyle/>
          <a:p>
            <a:pPr>
              <a:lnSpc>
                <a:spcPct val="100000"/>
              </a:lnSpc>
            </a:pPr>
            <a:r>
              <a:rPr lang="es-ES" sz="3200" b="1" dirty="0">
                <a:solidFill>
                  <a:schemeClr val="accent2">
                    <a:lumMod val="75000"/>
                  </a:schemeClr>
                </a:solidFill>
                <a:latin typeface="Arial" panose="020B0604020202020204" pitchFamily="34" charset="0"/>
                <a:cs typeface="Arial" panose="020B0604020202020204" pitchFamily="34" charset="0"/>
              </a:rPr>
              <a:t>EL PUNTO DEL CAMBIO</a:t>
            </a:r>
            <a:endParaRPr lang="pt-BR" sz="3200" b="1" dirty="0">
              <a:solidFill>
                <a:schemeClr val="accent2">
                  <a:lumMod val="75000"/>
                </a:schemeClr>
              </a:solidFill>
              <a:latin typeface="Arial" panose="020B0604020202020204" pitchFamily="34" charset="0"/>
              <a:cs typeface="Arial" panose="020B0604020202020204" pitchFamily="34" charset="0"/>
            </a:endParaRPr>
          </a:p>
          <a:p>
            <a:pPr>
              <a:lnSpc>
                <a:spcPct val="100000"/>
              </a:lnSpc>
              <a:spcBef>
                <a:spcPts val="0"/>
              </a:spcBef>
            </a:pPr>
            <a:endParaRPr lang="pt-BR" sz="3200" b="1" dirty="0">
              <a:solidFill>
                <a:schemeClr val="accent2">
                  <a:lumMod val="75000"/>
                </a:schemeClr>
              </a:solidFill>
              <a:latin typeface="Arial" panose="020B0604020202020204" pitchFamily="34" charset="0"/>
              <a:cs typeface="Arial" panose="020B0604020202020204" pitchFamily="34" charset="0"/>
            </a:endParaRPr>
          </a:p>
          <a:p>
            <a:pPr>
              <a:lnSpc>
                <a:spcPct val="100000"/>
              </a:lnSpc>
            </a:pPr>
            <a:r>
              <a:rPr lang="es-ES" sz="2200" dirty="0">
                <a:solidFill>
                  <a:schemeClr val="tx2">
                    <a:lumMod val="75000"/>
                  </a:schemeClr>
                </a:solidFill>
                <a:latin typeface="Arial" panose="020B0604020202020204" pitchFamily="34" charset="0"/>
                <a:cs typeface="Arial" panose="020B0604020202020204" pitchFamily="34" charset="0"/>
              </a:rPr>
              <a:t>Cansado del viaje, cansado de sí mismo, de tanto dolor y angustia, se acostó en el suelo con una piedra como almohada. Miró al cielo lleno de estrellas. Dios parecía estar muy lejos de él, mientras que el mal estaba cerca. Solo una prueba enviada por Dios podría confirmar el perdón divino. ¿Qué pedir como prueba? Él no lo sabía, solo quería una</a:t>
            </a:r>
            <a:r>
              <a:rPr lang="pt-BR" sz="2200" dirty="0">
                <a:solidFill>
                  <a:schemeClr val="tx2">
                    <a:lumMod val="75000"/>
                  </a:schemeClr>
                </a:solidFill>
                <a:latin typeface="Arial" panose="020B0604020202020204" pitchFamily="34" charset="0"/>
                <a:cs typeface="Arial" panose="020B0604020202020204" pitchFamily="34" charset="0"/>
              </a:rPr>
              <a:t>.</a:t>
            </a:r>
          </a:p>
          <a:p>
            <a:pPr>
              <a:lnSpc>
                <a:spcPct val="100000"/>
              </a:lnSpc>
              <a:spcBef>
                <a:spcPts val="2400"/>
              </a:spcBef>
            </a:pPr>
            <a:r>
              <a:rPr lang="pt-BR" sz="2200" b="1" dirty="0">
                <a:solidFill>
                  <a:schemeClr val="tx2">
                    <a:lumMod val="75000"/>
                  </a:schemeClr>
                </a:solidFill>
                <a:latin typeface="Arial" panose="020B0604020202020204" pitchFamily="34" charset="0"/>
                <a:cs typeface="Arial" panose="020B0604020202020204" pitchFamily="34" charset="0"/>
              </a:rPr>
              <a:t>“</a:t>
            </a:r>
            <a:r>
              <a:rPr lang="es-ES" sz="2200" b="1" dirty="0">
                <a:solidFill>
                  <a:schemeClr val="tx2">
                    <a:lumMod val="75000"/>
                  </a:schemeClr>
                </a:solidFill>
                <a:latin typeface="Arial" panose="020B0604020202020204" pitchFamily="34" charset="0"/>
                <a:cs typeface="Arial" panose="020B0604020202020204" pitchFamily="34" charset="0"/>
              </a:rPr>
              <a:t>Señor, dime algo, muéstrame de alguna forma que no te diste por vencido conmigo. De lo contrario, no tendré la seguridad de que puedo cambiar y dar vuelta la página de mi vida</a:t>
            </a:r>
            <a:r>
              <a:rPr lang="pt-BR" sz="2200" b="1" dirty="0">
                <a:solidFill>
                  <a:schemeClr val="tx2">
                    <a:lumMod val="75000"/>
                  </a:schemeClr>
                </a:solidFill>
                <a:latin typeface="Arial" panose="020B0604020202020204" pitchFamily="34" charset="0"/>
                <a:cs typeface="Arial" panose="020B0604020202020204" pitchFamily="34" charset="0"/>
              </a:rPr>
              <a:t>.” </a:t>
            </a:r>
          </a:p>
          <a:p>
            <a:pPr>
              <a:lnSpc>
                <a:spcPct val="100000"/>
              </a:lnSpc>
              <a:spcBef>
                <a:spcPts val="1200"/>
              </a:spcBef>
            </a:pPr>
            <a:r>
              <a:rPr lang="es-ES" sz="2200" dirty="0">
                <a:solidFill>
                  <a:schemeClr val="tx2">
                    <a:lumMod val="75000"/>
                  </a:schemeClr>
                </a:solidFill>
                <a:latin typeface="Arial" panose="020B0604020202020204" pitchFamily="34" charset="0"/>
                <a:cs typeface="Arial" panose="020B0604020202020204" pitchFamily="34" charset="0"/>
              </a:rPr>
              <a:t>Entonces Jacob se durmió y soñó</a:t>
            </a:r>
            <a:r>
              <a:rPr lang="pt-BR" sz="2200" dirty="0">
                <a:solidFill>
                  <a:schemeClr val="tx2">
                    <a:lumMod val="75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450031021"/>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TotalTime>
  <Words>856</Words>
  <Application>Microsoft Office PowerPoint</Application>
  <PresentationFormat>Widescreen</PresentationFormat>
  <Paragraphs>44</Paragraphs>
  <Slides>16</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16</vt:i4>
      </vt:variant>
    </vt:vector>
  </HeadingPairs>
  <TitlesOfParts>
    <vt:vector size="20" baseType="lpstr">
      <vt:lpstr>Arial</vt:lpstr>
      <vt:lpstr>Calibri</vt:lpstr>
      <vt:lpstr>Calibri Light</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Suzana Lima</cp:lastModifiedBy>
  <cp:revision>37</cp:revision>
  <dcterms:created xsi:type="dcterms:W3CDTF">2023-01-29T16:27:09Z</dcterms:created>
  <dcterms:modified xsi:type="dcterms:W3CDTF">2023-02-05T17:40:13Z</dcterms:modified>
</cp:coreProperties>
</file>